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354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50CA1-10C7-4989-9935-3F4078DAD656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91C2D-D4CE-47BF-B643-3E0D69D1B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131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685743" indent="-263747"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054989" indent="-210998"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476985" indent="-210998"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1898980" indent="-210998"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320976" indent="-210998" algn="ctr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742971" indent="-210998" algn="ctr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164967" indent="-210998" algn="ctr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586963" indent="-210998" algn="ctr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5EB0BE23-6AD6-4B83-AE63-8C41469A13C3}" type="slidenum">
              <a:rPr lang="en-US" altLang="ja-JP" sz="1200">
                <a:latin typeface="Arial" charset="0"/>
              </a:rPr>
              <a:pPr eaLnBrk="1" hangingPunct="1"/>
              <a:t>1</a:t>
            </a:fld>
            <a:endParaRPr lang="en-US" altLang="ja-JP" sz="1200"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endParaRPr lang="ja-JP" altLang="ja-JP" sz="2300">
              <a:latin typeface="Verdana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65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461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992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96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8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54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790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527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516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857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9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9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657350" y="3030538"/>
            <a:ext cx="325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algn="l" eaLnBrk="1" hangingPunct="1"/>
            <a:r>
              <a:rPr lang="en-US" altLang="ja-JP" sz="4000">
                <a:solidFill>
                  <a:srgbClr val="0000CC"/>
                </a:solidFill>
                <a:latin typeface="Arial" charset="0"/>
              </a:rPr>
              <a:t> </a:t>
            </a:r>
            <a:endParaRPr lang="en-US" altLang="ja-JP" sz="4000">
              <a:latin typeface="Arial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890713" y="2070100"/>
            <a:ext cx="184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algn="l" eaLnBrk="1" hangingPunct="1"/>
            <a:endParaRPr lang="ja-JP" altLang="ja-JP" sz="400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1547813" y="5373688"/>
            <a:ext cx="336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algn="l" eaLnBrk="1" hangingPunct="1"/>
            <a:endParaRPr lang="en-US" altLang="ja-JP" sz="1800">
              <a:latin typeface="Arial" charset="0"/>
            </a:endParaRPr>
          </a:p>
          <a:p>
            <a:pPr algn="l" eaLnBrk="1" hangingPunct="1"/>
            <a:r>
              <a:rPr lang="ja-JP" altLang="en-US" sz="1800">
                <a:latin typeface="Arial" charset="0"/>
              </a:rPr>
              <a:t>　</a:t>
            </a:r>
          </a:p>
        </p:txBody>
      </p:sp>
      <p:pic>
        <p:nvPicPr>
          <p:cNvPr id="8197" name="Picture 5" descr="コムギGUS比較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13" y="2582863"/>
            <a:ext cx="2884487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5929313" y="4643438"/>
            <a:ext cx="30003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algn="l" eaLnBrk="1" hangingPunct="1"/>
            <a:r>
              <a:rPr lang="en-US" altLang="ja-JP" sz="1600">
                <a:latin typeface="Arial" charset="0"/>
              </a:rPr>
              <a:t>Fig. 4: GUS gene expression reference (Wheat)</a:t>
            </a:r>
            <a:endParaRPr lang="ja-JP" altLang="en-US" sz="1600">
              <a:latin typeface="Arial" charset="0"/>
            </a:endParaRPr>
          </a:p>
        </p:txBody>
      </p:sp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571500" y="1982788"/>
          <a:ext cx="5072063" cy="264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hart" r:id="rId5" imgW="3665525" imgH="1874825" progId="Excel.Chart.8">
                  <p:embed/>
                </p:oleObj>
              </mc:Choice>
              <mc:Fallback>
                <p:oleObj name="Chart" r:id="rId5" imgW="3665525" imgH="187482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1982788"/>
                        <a:ext cx="5072063" cy="264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642938" y="4916488"/>
            <a:ext cx="4857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algn="l" eaLnBrk="1" hangingPunct="1"/>
            <a:r>
              <a:rPr lang="en-US" altLang="ja-JP" sz="1600">
                <a:latin typeface="Arial" charset="0"/>
              </a:rPr>
              <a:t>Fig.3: The level  of GUS gene expression by fluorescence assay (Wheat)</a:t>
            </a:r>
          </a:p>
        </p:txBody>
      </p:sp>
      <p:sp>
        <p:nvSpPr>
          <p:cNvPr id="8201" name="Rectangle 13"/>
          <p:cNvSpPr>
            <a:spLocks noChangeArrowheads="1"/>
          </p:cNvSpPr>
          <p:nvPr/>
        </p:nvSpPr>
        <p:spPr bwMode="auto">
          <a:xfrm>
            <a:off x="714375" y="1257300"/>
            <a:ext cx="2428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/>
            <a:r>
              <a:rPr lang="en-US" altLang="ja-JP" sz="2000" b="1">
                <a:solidFill>
                  <a:schemeClr val="hlink"/>
                </a:solidFill>
              </a:rPr>
              <a:t>Effectiveness</a:t>
            </a:r>
            <a:endParaRPr lang="ja-JP" altLang="en-US" sz="2000" b="1">
              <a:solidFill>
                <a:schemeClr val="hlink"/>
              </a:solidFill>
            </a:endParaRPr>
          </a:p>
        </p:txBody>
      </p:sp>
      <p:sp>
        <p:nvSpPr>
          <p:cNvPr id="20" name="正方形/長方形 19"/>
          <p:cNvSpPr>
            <a:spLocks noChangeArrowheads="1"/>
          </p:cNvSpPr>
          <p:nvPr/>
        </p:nvSpPr>
        <p:spPr bwMode="auto">
          <a:xfrm>
            <a:off x="6286500" y="3714750"/>
            <a:ext cx="571500" cy="4286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r>
              <a:rPr lang="en-US" altLang="ja-JP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</a:t>
            </a:r>
            <a:endParaRPr lang="ja-JP" altLang="en-US" sz="20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正方形/長方形 20"/>
          <p:cNvSpPr>
            <a:spLocks noChangeArrowheads="1"/>
          </p:cNvSpPr>
          <p:nvPr/>
        </p:nvSpPr>
        <p:spPr bwMode="auto">
          <a:xfrm>
            <a:off x="7242175" y="3714750"/>
            <a:ext cx="428625" cy="4286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r>
              <a:rPr lang="en-US" altLang="ja-JP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endParaRPr lang="ja-JP" altLang="en-US" sz="20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" name="正方形/長方形 21"/>
          <p:cNvSpPr>
            <a:spLocks noChangeArrowheads="1"/>
          </p:cNvSpPr>
          <p:nvPr/>
        </p:nvSpPr>
        <p:spPr bwMode="auto">
          <a:xfrm>
            <a:off x="7929563" y="3714750"/>
            <a:ext cx="500062" cy="4286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r>
              <a:rPr lang="en-US" altLang="ja-JP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</a:t>
            </a:r>
            <a:endParaRPr lang="ja-JP" altLang="en-US" sz="20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正方形/長方形 14"/>
          <p:cNvSpPr>
            <a:spLocks noChangeArrowheads="1"/>
          </p:cNvSpPr>
          <p:nvPr/>
        </p:nvSpPr>
        <p:spPr bwMode="auto">
          <a:xfrm>
            <a:off x="4643438" y="2201863"/>
            <a:ext cx="714375" cy="2286000"/>
          </a:xfrm>
          <a:prstGeom prst="rect">
            <a:avLst/>
          </a:prstGeom>
          <a:noFill/>
          <a:ln w="158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6" name="テキスト ボックス 15"/>
          <p:cNvSpPr txBox="1">
            <a:spLocks noChangeArrowheads="1"/>
          </p:cNvSpPr>
          <p:nvPr/>
        </p:nvSpPr>
        <p:spPr bwMode="auto">
          <a:xfrm>
            <a:off x="285750" y="4559300"/>
            <a:ext cx="5500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1200"/>
              <a:t>N: Negative control,  --: Buffer only,  V: Vacuum,  E: Electroporation</a:t>
            </a:r>
            <a:endParaRPr lang="ja-JP" altLang="en-US" sz="1200"/>
          </a:p>
        </p:txBody>
      </p:sp>
      <p:sp>
        <p:nvSpPr>
          <p:cNvPr id="8207" name="Rectangle 27"/>
          <p:cNvSpPr>
            <a:spLocks noChangeArrowheads="1"/>
          </p:cNvSpPr>
          <p:nvPr/>
        </p:nvSpPr>
        <p:spPr bwMode="auto">
          <a:xfrm>
            <a:off x="685800" y="533400"/>
            <a:ext cx="652938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838200" indent="-838200"/>
            <a:r>
              <a:rPr lang="en-US" altLang="ja-JP" b="1" dirty="0">
                <a:solidFill>
                  <a:srgbClr val="0099FF"/>
                </a:solidFill>
              </a:rPr>
              <a:t>Vacuum &amp; Electroporation Methodology - Effectiveness</a:t>
            </a:r>
            <a:endParaRPr lang="ja-JP" altLang="en-US" sz="2000" dirty="0">
              <a:solidFill>
                <a:srgbClr val="0099FF"/>
              </a:solidFill>
            </a:endParaRPr>
          </a:p>
        </p:txBody>
      </p:sp>
      <p:sp>
        <p:nvSpPr>
          <p:cNvPr id="8208" name="Rectangle 10"/>
          <p:cNvSpPr>
            <a:spLocks noChangeArrowheads="1"/>
          </p:cNvSpPr>
          <p:nvPr/>
        </p:nvSpPr>
        <p:spPr bwMode="auto">
          <a:xfrm>
            <a:off x="7772400" y="6248400"/>
            <a:ext cx="9890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>
                <a:latin typeface="ＭＳ Ｐゴシック" pitchFamily="50" charset="-128"/>
              </a:rPr>
              <a:t>(6/24)</a:t>
            </a:r>
          </a:p>
        </p:txBody>
      </p:sp>
      <p:pic>
        <p:nvPicPr>
          <p:cNvPr id="8209" name="Picture 2" descr="C:\Users\Peadar\Desktop\SONIDEL\Logos\Sonidel_Ltd_cmyk (2)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8" y="571500"/>
            <a:ext cx="1214437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232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56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Chart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Peadar</dc:creator>
  <cp:lastModifiedBy>Peadar</cp:lastModifiedBy>
  <cp:revision>4</cp:revision>
  <dcterms:created xsi:type="dcterms:W3CDTF">2013-07-30T23:32:31Z</dcterms:created>
  <dcterms:modified xsi:type="dcterms:W3CDTF">2013-07-30T23:54:39Z</dcterms:modified>
</cp:coreProperties>
</file>