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5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50CA1-10C7-4989-9935-3F4078DAD656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E91C2D-D4CE-47BF-B643-3E0D69D1BC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3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685743" indent="-263747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054989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476985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1898980" indent="-210998" eaLnBrk="0" hangingPunct="0"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320976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742971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164967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586963" indent="-210998" algn="ctr" eaLnBrk="0" fontAlgn="base" hangingPunct="0">
              <a:spcBef>
                <a:spcPct val="0"/>
              </a:spcBef>
              <a:spcAft>
                <a:spcPct val="0"/>
              </a:spcAft>
              <a:defRPr kumimoji="1" sz="22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eaLnBrk="1" hangingPunct="1"/>
            <a:fld id="{F836F881-2DAD-4936-9E1E-8BF67DFF1D14}" type="slidenum">
              <a:rPr lang="en-US" altLang="ja-JP" sz="1200">
                <a:latin typeface="Arial" charset="0"/>
              </a:rPr>
              <a:pPr eaLnBrk="1" hangingPunct="1"/>
              <a:t>1</a:t>
            </a:fld>
            <a:endParaRPr lang="en-US" altLang="ja-JP" sz="1200">
              <a:latin typeface="Arial" charset="0"/>
            </a:endParaRPr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0"/>
              </a:spcBef>
            </a:pPr>
            <a:endParaRPr lang="ja-JP" altLang="ja-JP" sz="2300">
              <a:latin typeface="Verdana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46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99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6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28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54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790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527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16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85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9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52E7-0579-4C6F-8C2F-0EAD1FE5F49C}" type="datetimeFigureOut">
              <a:rPr lang="en-GB" smtClean="0"/>
              <a:t>31/07/2013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679DD-75E5-4874-916F-F39EC5AAA6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9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1547813" y="5373688"/>
            <a:ext cx="336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endParaRPr lang="en-US" altLang="ja-JP" sz="1800">
              <a:latin typeface="Arial" charset="0"/>
            </a:endParaRPr>
          </a:p>
          <a:p>
            <a:pPr algn="l" eaLnBrk="1" hangingPunct="1"/>
            <a:r>
              <a:rPr lang="ja-JP" altLang="en-US" sz="1800">
                <a:latin typeface="Arial" charset="0"/>
              </a:rPr>
              <a:t>　</a:t>
            </a:r>
          </a:p>
        </p:txBody>
      </p:sp>
      <p:pic>
        <p:nvPicPr>
          <p:cNvPr id="7171" name="Picture 23" descr="チャンバー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4643438"/>
            <a:ext cx="1800225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25"/>
          <p:cNvSpPr txBox="1">
            <a:spLocks noChangeArrowheads="1"/>
          </p:cNvSpPr>
          <p:nvPr/>
        </p:nvSpPr>
        <p:spPr bwMode="auto">
          <a:xfrm>
            <a:off x="533400" y="3929063"/>
            <a:ext cx="4538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en-US" altLang="ja-JP" sz="1400">
                <a:latin typeface="Arial" charset="0"/>
              </a:rPr>
              <a:t>Fig.1: Vacuum Chamber (left)</a:t>
            </a:r>
            <a:r>
              <a:rPr lang="ja-JP" altLang="en-US" sz="1400">
                <a:latin typeface="Arial" charset="0"/>
              </a:rPr>
              <a:t> </a:t>
            </a:r>
            <a:r>
              <a:rPr lang="en-US" altLang="ja-JP" sz="1400">
                <a:latin typeface="Arial" charset="0"/>
              </a:rPr>
              <a:t>and Electroporator, </a:t>
            </a:r>
          </a:p>
          <a:p>
            <a:pPr algn="l" eaLnBrk="1" hangingPunct="1"/>
            <a:r>
              <a:rPr lang="ja-JP" altLang="en-US" sz="1400">
                <a:latin typeface="Arial" charset="0"/>
              </a:rPr>
              <a:t>　　　　　　　　　　　　　　　　　　　　　　　 </a:t>
            </a:r>
            <a:r>
              <a:rPr lang="en-US" altLang="ja-JP" sz="1400">
                <a:latin typeface="Arial" charset="0"/>
              </a:rPr>
              <a:t>CUY21EDIT(right)</a:t>
            </a:r>
            <a:endParaRPr lang="ja-JP" altLang="en-US" sz="1400">
              <a:latin typeface="Arial" charset="0"/>
            </a:endParaRPr>
          </a:p>
        </p:txBody>
      </p:sp>
      <p:sp>
        <p:nvSpPr>
          <p:cNvPr id="7173" name="Text Box 26"/>
          <p:cNvSpPr txBox="1">
            <a:spLocks noChangeArrowheads="1"/>
          </p:cNvSpPr>
          <p:nvPr/>
        </p:nvSpPr>
        <p:spPr bwMode="auto">
          <a:xfrm>
            <a:off x="3643313" y="6143625"/>
            <a:ext cx="46751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pitchFamily="50" charset="-128"/>
              </a:defRPr>
            </a:lvl9pPr>
          </a:lstStyle>
          <a:p>
            <a:pPr algn="l" eaLnBrk="1" hangingPunct="1"/>
            <a:r>
              <a:rPr lang="en-US" altLang="ja-JP" sz="1400">
                <a:latin typeface="Arial" charset="0"/>
              </a:rPr>
              <a:t>Fig.2: Chamber Having Platinum Electrode, CUY495P10</a:t>
            </a:r>
            <a:endParaRPr lang="ja-JP" altLang="en-US" sz="1400">
              <a:latin typeface="Arial" charset="0"/>
            </a:endParaRPr>
          </a:p>
        </p:txBody>
      </p:sp>
      <p:sp>
        <p:nvSpPr>
          <p:cNvPr id="7174" name="Rectangle 27"/>
          <p:cNvSpPr>
            <a:spLocks noChangeArrowheads="1"/>
          </p:cNvSpPr>
          <p:nvPr/>
        </p:nvSpPr>
        <p:spPr bwMode="auto">
          <a:xfrm>
            <a:off x="685800" y="533400"/>
            <a:ext cx="65293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838200" indent="-838200"/>
            <a:r>
              <a:rPr lang="en-GB" altLang="ja-JP" b="1" dirty="0">
                <a:solidFill>
                  <a:srgbClr val="0099FF"/>
                </a:solidFill>
              </a:rPr>
              <a:t>Vacuum &amp; Electroporation Method - Apparatus Required</a:t>
            </a:r>
            <a:endParaRPr lang="ja-JP" altLang="en-US" sz="2000" dirty="0">
              <a:solidFill>
                <a:srgbClr val="0099FF"/>
              </a:solidFill>
            </a:endParaRPr>
          </a:p>
        </p:txBody>
      </p:sp>
      <p:sp>
        <p:nvSpPr>
          <p:cNvPr id="7175" name="Rectangle 10"/>
          <p:cNvSpPr>
            <a:spLocks noChangeArrowheads="1"/>
          </p:cNvSpPr>
          <p:nvPr/>
        </p:nvSpPr>
        <p:spPr bwMode="auto">
          <a:xfrm>
            <a:off x="7772400" y="6248400"/>
            <a:ext cx="989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>
                <a:latin typeface="ＭＳ Ｐゴシック" pitchFamily="50" charset="-128"/>
              </a:rPr>
              <a:t>(5/24)</a:t>
            </a:r>
          </a:p>
        </p:txBody>
      </p:sp>
      <p:pic>
        <p:nvPicPr>
          <p:cNvPr id="7176" name="Picture 10" descr="CUY21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3" t="15485"/>
          <a:stretch>
            <a:fillRect/>
          </a:stretch>
        </p:blipFill>
        <p:spPr bwMode="auto">
          <a:xfrm>
            <a:off x="593725" y="1428750"/>
            <a:ext cx="4170363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11" descr="JS1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3786188"/>
            <a:ext cx="34544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2" descr="C:\Users\Peadar\Desktop\SONIDEL\Logos\Sonidel_Ltd_cmyk (2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571500"/>
            <a:ext cx="121443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1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29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Peadar</dc:creator>
  <cp:lastModifiedBy>Peadar</cp:lastModifiedBy>
  <cp:revision>3</cp:revision>
  <dcterms:created xsi:type="dcterms:W3CDTF">2013-07-30T23:32:31Z</dcterms:created>
  <dcterms:modified xsi:type="dcterms:W3CDTF">2013-07-30T23:51:42Z</dcterms:modified>
</cp:coreProperties>
</file>