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50CA1-10C7-4989-9935-3F4078DAD656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91C2D-D4CE-47BF-B643-3E0D69D1B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131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685743" indent="-263747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054989" indent="-210998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476985" indent="-210998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1898980" indent="-210998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320976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742971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164967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586963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4B340FC8-02D4-446D-8A24-D608E524A536}" type="slidenum">
              <a:rPr lang="en-US" altLang="ja-JP" sz="1200">
                <a:latin typeface="Arial" charset="0"/>
              </a:rPr>
              <a:pPr eaLnBrk="1" hangingPunct="1"/>
              <a:t>1</a:t>
            </a:fld>
            <a:endParaRPr lang="en-US" altLang="ja-JP" sz="1200">
              <a:latin typeface="Arial" charset="0"/>
            </a:endParaRPr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endParaRPr lang="ja-JP" altLang="ja-JP" sz="2300">
              <a:latin typeface="Verdana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5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46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99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96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8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54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79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527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51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85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9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9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728788" y="2828925"/>
            <a:ext cx="3254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algn="l" eaLnBrk="1" hangingPunct="1"/>
            <a:r>
              <a:rPr lang="en-US" altLang="ja-JP" sz="4000">
                <a:solidFill>
                  <a:srgbClr val="0000CC"/>
                </a:solidFill>
                <a:latin typeface="Arial" charset="0"/>
              </a:rPr>
              <a:t> </a:t>
            </a:r>
            <a:endParaRPr lang="en-US" altLang="ja-JP" sz="4000">
              <a:latin typeface="Arial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962150" y="1868488"/>
            <a:ext cx="18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algn="l" eaLnBrk="1" hangingPunct="1"/>
            <a:endParaRPr lang="ja-JP" altLang="ja-JP" sz="400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1547813" y="5373688"/>
            <a:ext cx="336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algn="l" eaLnBrk="1" hangingPunct="1"/>
            <a:endParaRPr lang="en-US" altLang="ja-JP" sz="1800">
              <a:latin typeface="Arial" charset="0"/>
            </a:endParaRPr>
          </a:p>
          <a:p>
            <a:pPr algn="l" eaLnBrk="1" hangingPunct="1"/>
            <a:r>
              <a:rPr lang="ja-JP" altLang="en-US" sz="1800">
                <a:latin typeface="Arial" charset="0"/>
              </a:rPr>
              <a:t>　</a:t>
            </a:r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 flipV="1">
            <a:off x="755650" y="4532313"/>
            <a:ext cx="3455988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>
            <a:spAutoFit/>
          </a:bodyPr>
          <a:lstStyle/>
          <a:p>
            <a:pPr algn="l">
              <a:lnSpc>
                <a:spcPct val="120000"/>
              </a:lnSpc>
            </a:pPr>
            <a:endParaRPr lang="ja-JP" altLang="ja-JP" sz="1800">
              <a:latin typeface="Arial" charset="0"/>
            </a:endParaRPr>
          </a:p>
        </p:txBody>
      </p:sp>
      <p:graphicFrame>
        <p:nvGraphicFramePr>
          <p:cNvPr id="17462" name="Group 54"/>
          <p:cNvGraphicFramePr>
            <a:graphicFrameLocks noGrp="1"/>
          </p:cNvGraphicFramePr>
          <p:nvPr/>
        </p:nvGraphicFramePr>
        <p:xfrm>
          <a:off x="1187450" y="2078038"/>
          <a:ext cx="6864350" cy="3352800"/>
        </p:xfrm>
        <a:graphic>
          <a:graphicData uri="http://schemas.openxmlformats.org/drawingml/2006/table">
            <a:tbl>
              <a:tblPr/>
              <a:tblGrid>
                <a:gridCol w="1463675"/>
                <a:gridCol w="1584325"/>
                <a:gridCol w="1439863"/>
                <a:gridCol w="2376487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  No. of T0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    T1 of T1</a:t>
                      </a:r>
                      <a:endParaRPr kumimoji="1" lang="ja-JP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  PCR+No.</a:t>
                      </a:r>
                      <a:endParaRPr kumimoji="1" lang="ja-JP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　   </a:t>
                      </a: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RT-PCR+No.</a:t>
                      </a:r>
                      <a:endParaRPr kumimoji="1" lang="ja-JP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(ongoing)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90" name="Text Box 165"/>
          <p:cNvSpPr txBox="1">
            <a:spLocks noChangeArrowheads="1"/>
          </p:cNvSpPr>
          <p:nvPr/>
        </p:nvSpPr>
        <p:spPr bwMode="auto">
          <a:xfrm>
            <a:off x="1143000" y="1428750"/>
            <a:ext cx="713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000" b="1"/>
              <a:t>RT-PCR : T1</a:t>
            </a:r>
            <a:r>
              <a:rPr lang="ja-JP" altLang="en-US" sz="2000" b="1"/>
              <a:t>　</a:t>
            </a:r>
            <a:r>
              <a:rPr lang="en-US" altLang="ja-JP" sz="2000" b="1"/>
              <a:t>nptⅡ gene detection (Rice Plant)</a:t>
            </a:r>
            <a:endParaRPr lang="ja-JP" altLang="en-US" sz="2000" b="1"/>
          </a:p>
        </p:txBody>
      </p:sp>
      <p:sp>
        <p:nvSpPr>
          <p:cNvPr id="10" name="正方形/長方形 9"/>
          <p:cNvSpPr>
            <a:spLocks noChangeArrowheads="1"/>
          </p:cNvSpPr>
          <p:nvPr/>
        </p:nvSpPr>
        <p:spPr bwMode="auto">
          <a:xfrm>
            <a:off x="5929313" y="2000250"/>
            <a:ext cx="1785937" cy="3571875"/>
          </a:xfrm>
          <a:prstGeom prst="rect">
            <a:avLst/>
          </a:prstGeom>
          <a:noFill/>
          <a:ln w="158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92" name="Rectangle 6"/>
          <p:cNvSpPr txBox="1">
            <a:spLocks noChangeArrowheads="1"/>
          </p:cNvSpPr>
          <p:nvPr/>
        </p:nvSpPr>
        <p:spPr bwMode="auto">
          <a:xfrm>
            <a:off x="685800" y="595253"/>
            <a:ext cx="69580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marL="838200" indent="-8382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fontAlgn="t"/>
            <a:r>
              <a:rPr lang="en-GB" altLang="ja-JP" sz="2000" b="1" dirty="0">
                <a:solidFill>
                  <a:srgbClr val="0099FF"/>
                </a:solidFill>
              </a:rPr>
              <a:t>Transformed Rice Plant Cultivation - Results</a:t>
            </a:r>
            <a:endParaRPr lang="ja-JP" altLang="en-US" sz="2000" b="1" dirty="0">
              <a:solidFill>
                <a:srgbClr val="0099FF"/>
              </a:solidFill>
            </a:endParaRPr>
          </a:p>
        </p:txBody>
      </p:sp>
      <p:sp>
        <p:nvSpPr>
          <p:cNvPr id="10293" name="Rectangle 10"/>
          <p:cNvSpPr>
            <a:spLocks noChangeArrowheads="1"/>
          </p:cNvSpPr>
          <p:nvPr/>
        </p:nvSpPr>
        <p:spPr bwMode="auto">
          <a:xfrm>
            <a:off x="7772400" y="6248400"/>
            <a:ext cx="989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>
                <a:latin typeface="ＭＳ Ｐゴシック" pitchFamily="50" charset="-128"/>
              </a:rPr>
              <a:t>(8/24)</a:t>
            </a:r>
          </a:p>
        </p:txBody>
      </p:sp>
      <p:pic>
        <p:nvPicPr>
          <p:cNvPr id="10294" name="Picture 2" descr="C:\Users\Peadar\Desktop\SONIDEL\Logos\Sonidel_Ltd_cmyk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571500"/>
            <a:ext cx="121443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826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61</Words>
  <Application>Microsoft Office PowerPoint</Application>
  <PresentationFormat>On-screen Show (4:3)</PresentationFormat>
  <Paragraphs>44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Peadar</dc:creator>
  <cp:lastModifiedBy>Peadar</cp:lastModifiedBy>
  <cp:revision>5</cp:revision>
  <dcterms:created xsi:type="dcterms:W3CDTF">2013-07-30T23:32:31Z</dcterms:created>
  <dcterms:modified xsi:type="dcterms:W3CDTF">2013-07-30T23:57:55Z</dcterms:modified>
</cp:coreProperties>
</file>