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F6119-13EE-487E-A5F9-D0A2A4042464}" type="datetimeFigureOut">
              <a:rPr lang="en-US" smtClean="0"/>
              <a:t>7/18/2013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6E11F-6FC8-4858-9DF4-9CD9101D76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8392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6E11F-6FC8-4858-9DF4-9CD9101D766C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755B-4080-4FD3-9F05-855B874D1EE1}" type="datetimeFigureOut">
              <a:rPr kumimoji="1" lang="ja-JP" altLang="en-US" smtClean="0"/>
              <a:pPr/>
              <a:t>2013/7/18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F77C-BFA3-46AC-872A-CE55D0483F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027" name="Picture 3" descr="C:\Users\Sakihei Fujiwara\Pictures\図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714488"/>
            <a:ext cx="3011175" cy="2596682"/>
          </a:xfrm>
          <a:prstGeom prst="rect">
            <a:avLst/>
          </a:prstGeom>
          <a:noFill/>
        </p:spPr>
      </p:pic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5704393" y="2547653"/>
            <a:ext cx="1786481" cy="1095658"/>
            <a:chOff x="6639" y="11383"/>
            <a:chExt cx="2295" cy="1325"/>
          </a:xfrm>
        </p:grpSpPr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6774" y="11549"/>
              <a:ext cx="1215" cy="115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7179" y="11549"/>
              <a:ext cx="405" cy="16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>
              <a:off x="6909" y="11715"/>
              <a:ext cx="945" cy="8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7719" y="11383"/>
              <a:ext cx="1080" cy="1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 flipV="1">
              <a:off x="7719" y="11715"/>
              <a:ext cx="1215" cy="9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8394" y="11880"/>
              <a:ext cx="135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6639" y="11549"/>
              <a:ext cx="270" cy="331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7719" y="12377"/>
              <a:ext cx="135" cy="16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25" name="直線コネクタ 24"/>
          <p:cNvCxnSpPr>
            <a:endCxn id="1035" idx="4"/>
          </p:cNvCxnSpPr>
          <p:nvPr/>
        </p:nvCxnSpPr>
        <p:spPr>
          <a:xfrm flipV="1">
            <a:off x="5286380" y="2958631"/>
            <a:ext cx="523100" cy="184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572264" y="2786059"/>
            <a:ext cx="571506" cy="71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358082" y="2928934"/>
            <a:ext cx="714380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rot="10800000" flipV="1">
            <a:off x="5929324" y="3457574"/>
            <a:ext cx="661976" cy="471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5572132" y="38576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DNA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38" name="直線コネクタ 37"/>
          <p:cNvCxnSpPr>
            <a:stCxn id="1035" idx="0"/>
          </p:cNvCxnSpPr>
          <p:nvPr/>
        </p:nvCxnSpPr>
        <p:spPr>
          <a:xfrm rot="16200000" flipV="1">
            <a:off x="5491341" y="2366784"/>
            <a:ext cx="541807" cy="94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214942" y="1571612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Positive Electrode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000892" y="1928802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Negative</a:t>
            </a:r>
            <a:r>
              <a:rPr kumimoji="1" lang="en-US" altLang="ja-JP" dirty="0" smtClean="0">
                <a:solidFill>
                  <a:schemeClr val="tx2"/>
                </a:solidFill>
              </a:rPr>
              <a:t> Electrode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41" name="二等辺三角形 40"/>
          <p:cNvSpPr/>
          <p:nvPr/>
        </p:nvSpPr>
        <p:spPr>
          <a:xfrm rot="2623972" flipV="1">
            <a:off x="6720957" y="3017439"/>
            <a:ext cx="155024" cy="72667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7072330" y="2928934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57224" y="4500570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Positive Electrode</a:t>
            </a:r>
          </a:p>
          <a:p>
            <a:r>
              <a:rPr lang="en-US" altLang="ja-JP" dirty="0" smtClean="0">
                <a:solidFill>
                  <a:schemeClr val="tx2"/>
                </a:solidFill>
              </a:rPr>
              <a:t>CUY611P3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 rot="5400000" flipH="1" flipV="1">
            <a:off x="1107257" y="4036223"/>
            <a:ext cx="71438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500430" y="3786190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Negative</a:t>
            </a:r>
            <a:r>
              <a:rPr kumimoji="1" lang="en-US" altLang="ja-JP" dirty="0" smtClean="0">
                <a:solidFill>
                  <a:schemeClr val="tx2"/>
                </a:solidFill>
              </a:rPr>
              <a:t> Electrode</a:t>
            </a:r>
          </a:p>
          <a:p>
            <a:r>
              <a:rPr lang="en-US" altLang="ja-JP" dirty="0" smtClean="0">
                <a:solidFill>
                  <a:schemeClr val="tx2"/>
                </a:solidFill>
              </a:rPr>
              <a:t>CUY614 &amp; CUY615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 rot="16200000" flipV="1">
            <a:off x="3607587" y="3393281"/>
            <a:ext cx="71438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rot="16200000" flipH="1">
            <a:off x="7108049" y="3036091"/>
            <a:ext cx="100013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7358082" y="385762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Insulated by nail polish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85720" y="214290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Chick Embryo: Retina EP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Miyamura</dc:creator>
  <cp:lastModifiedBy>Peadar</cp:lastModifiedBy>
  <cp:revision>4</cp:revision>
  <dcterms:created xsi:type="dcterms:W3CDTF">2009-01-26T05:39:59Z</dcterms:created>
  <dcterms:modified xsi:type="dcterms:W3CDTF">2013-07-18T14:14:05Z</dcterms:modified>
</cp:coreProperties>
</file>